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8" r:id="rId11"/>
  </p:sldMasterIdLst>
  <p:notesMasterIdLst>
    <p:notesMasterId r:id="rId29"/>
  </p:notesMasterIdLst>
  <p:sldIdLst>
    <p:sldId id="327" r:id="rId12"/>
    <p:sldId id="315" r:id="rId13"/>
    <p:sldId id="316" r:id="rId14"/>
    <p:sldId id="326" r:id="rId15"/>
    <p:sldId id="317" r:id="rId16"/>
    <p:sldId id="321" r:id="rId17"/>
    <p:sldId id="318" r:id="rId18"/>
    <p:sldId id="320" r:id="rId19"/>
    <p:sldId id="322" r:id="rId20"/>
    <p:sldId id="323" r:id="rId21"/>
    <p:sldId id="303" r:id="rId22"/>
    <p:sldId id="306" r:id="rId23"/>
    <p:sldId id="312" r:id="rId24"/>
    <p:sldId id="307" r:id="rId25"/>
    <p:sldId id="313" r:id="rId26"/>
    <p:sldId id="325" r:id="rId27"/>
    <p:sldId id="3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FF6600"/>
    <a:srgbClr val="FF66CC"/>
    <a:srgbClr val="CC0099"/>
    <a:srgbClr val="FFCCFF"/>
    <a:srgbClr val="99FF66"/>
    <a:srgbClr val="FFFF66"/>
    <a:srgbClr val="66FF66"/>
    <a:srgbClr val="A76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89292" autoAdjust="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89AB7-979C-48BE-98A5-2E161ED6E8E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20D83-3379-4C4C-8978-E5D18FCCD0D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8C8D7-878A-4366-956C-AEA68084F14C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5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0C3AC-C31E-4D5E-ADDA-97C11001B27C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0AC2EFF0-9647-49A1-8952-1F15C9320B5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6CD2C4E3-0689-4D68-8D47-D9BAA33B4AC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7141E888-F203-45C3-BDD8-B0609090D97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FABEE423-8959-46A5-8931-4A2F4F2C9F7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35780BF9-E5DB-472E-8DFB-D6343B9E2FE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D2775466-98FE-4658-A7E7-978F013E9AA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A80C1432-6B51-4497-B01C-D287433D00A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E9326507-58D5-4FBC-8523-A705DF9B3DA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AC362D2E-F416-46E3-AD90-6BF97668F6C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9296F009-7CFD-4564-B8DC-8924BD5DBA2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967A6534-D6F4-4D58-9325-6D2F7B351EC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2698-AC62-4E93-A3E6-F6FC64F4D71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2B3D8-734E-497D-A4FC-17D583D4614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9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6B34-E783-4DD6-93A6-03A7C856F36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FA6C7-91E0-4A85-ADF4-3EE58A77F7D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02850-6E3F-43AC-99FD-B43BB6A686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D209-3A3B-4379-8743-12B1C68D1F0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D3156-8F7A-4F41-A0DF-23B7027883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5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E44A5-3CD8-4F88-A0E0-329E1C4EEC5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5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6236A-B624-4A0C-BA46-E0AFB84EF2F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4FB7-15B8-4D14-9497-F2735921173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A1108-6DF4-4340-BACD-B0E1B8F2772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2698-AC62-4E93-A3E6-F6FC64F4D71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2B3D8-734E-497D-A4FC-17D583D4614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9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6B34-E783-4DD6-93A6-03A7C856F36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FA6C7-91E0-4A85-ADF4-3EE58A77F7D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02850-6E3F-43AC-99FD-B43BB6A686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D209-3A3B-4379-8743-12B1C68D1F0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D3156-8F7A-4F41-A0DF-23B7027883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1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E44A5-3CD8-4F88-A0E0-329E1C4EEC5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6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61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6236A-B624-4A0C-BA46-E0AFB84EF2F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4FB7-15B8-4D14-9497-F2735921173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A1108-6DF4-4340-BACD-B0E1B8F2772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947CD-2069-4CC5-AB36-A74ED7504E3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19A3B-8044-49D9-8E06-784BDA15E3E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900"/>
            </a:lvl2pPr>
            <a:lvl3pPr marL="914400" indent="0">
              <a:buNone/>
              <a:defRPr sz="1600"/>
            </a:lvl3pPr>
            <a:lvl4pPr marL="1371600" indent="0">
              <a:buNone/>
              <a:defRPr sz="1500"/>
            </a:lvl4pPr>
            <a:lvl5pPr marL="1828165" indent="0">
              <a:buNone/>
              <a:defRPr sz="1500"/>
            </a:lvl5pPr>
            <a:lvl6pPr marL="2285365" indent="0">
              <a:buNone/>
              <a:defRPr sz="1500"/>
            </a:lvl6pPr>
            <a:lvl7pPr marL="2742565" indent="0">
              <a:buNone/>
              <a:defRPr sz="1500"/>
            </a:lvl7pPr>
            <a:lvl8pPr marL="3199765" indent="0">
              <a:buNone/>
              <a:defRPr sz="1500"/>
            </a:lvl8pPr>
            <a:lvl9pPr marL="365696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049A1-ADDA-4B4A-95C0-7E7503F3384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396C4-685E-4A2C-935A-0AAC66BD5B2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005B6-A40A-4B4C-8343-0C2037E2B27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E187-1EFA-474C-BBE1-6AC2003BC51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AD48C-91E2-4E0D-9DF1-8FA20D99244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24AD1-D0ED-4D43-B8D9-99D67266C0C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5B674-5401-4DBC-A98E-757011718E6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0506-26C8-4DAC-841B-D72AEA59468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27D88-14B1-470D-A2EC-FBB4AF0D95B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2698-AC62-4E93-A3E6-F6FC64F4D71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2B3D8-734E-497D-A4FC-17D583D4614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9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6B34-E783-4DD6-93A6-03A7C856F36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FA6C7-91E0-4A85-ADF4-3EE58A77F7D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02850-6E3F-43AC-99FD-B43BB6A686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D209-3A3B-4379-8743-12B1C68D1F0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D3156-8F7A-4F41-A0DF-23B7027883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7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1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E44A5-3CD8-4F88-A0E0-329E1C4EEC5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5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7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51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6236A-B624-4A0C-BA46-E0AFB84EF2F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4FB7-15B8-4D14-9497-F2735921173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A1108-6DF4-4340-BACD-B0E1B8F2772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947CD-2069-4CC5-AB36-A74ED7504E3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19A3B-8044-49D9-8E06-784BDA15E3E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900"/>
            </a:lvl2pPr>
            <a:lvl3pPr marL="914400" indent="0">
              <a:buNone/>
              <a:defRPr sz="1600"/>
            </a:lvl3pPr>
            <a:lvl4pPr marL="1371600" indent="0">
              <a:buNone/>
              <a:defRPr sz="1500"/>
            </a:lvl4pPr>
            <a:lvl5pPr marL="1828165" indent="0">
              <a:buNone/>
              <a:defRPr sz="1500"/>
            </a:lvl5pPr>
            <a:lvl6pPr marL="2285365" indent="0">
              <a:buNone/>
              <a:defRPr sz="1500"/>
            </a:lvl6pPr>
            <a:lvl7pPr marL="2742565" indent="0">
              <a:buNone/>
              <a:defRPr sz="1500"/>
            </a:lvl7pPr>
            <a:lvl8pPr marL="3199765" indent="0">
              <a:buNone/>
              <a:defRPr sz="1500"/>
            </a:lvl8pPr>
            <a:lvl9pPr marL="365696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049A1-ADDA-4B4A-95C0-7E7503F3384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396C4-685E-4A2C-935A-0AAC66BD5B2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005B6-A40A-4B4C-8343-0C2037E2B27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E187-1EFA-474C-BBE1-6AC2003BC51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AD48C-91E2-4E0D-9DF1-8FA20D99244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24AD1-D0ED-4D43-B8D9-99D67266C0C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5B674-5401-4DBC-A98E-757011718E6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0506-26C8-4DAC-841B-D72AEA59468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27D88-14B1-470D-A2EC-FBB4AF0D95B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B2698-AC62-4E93-A3E6-F6FC64F4D71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2B3D8-734E-497D-A4FC-17D583D4614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9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6B34-E783-4DD6-93A6-03A7C856F36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FA6C7-91E0-4A85-ADF4-3EE58A77F7D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02850-6E3F-43AC-99FD-B43BB6A686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D209-3A3B-4379-8743-12B1C68D1F0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D3156-8F7A-4F41-A0DF-23B7027883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E44A5-3CD8-4F88-A0E0-329E1C4EEC5C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6236A-B624-4A0C-BA46-E0AFB84EF2F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4FB7-15B8-4D14-9497-F2735921173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A1108-6DF4-4340-BACD-B0E1B8F2772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7695" indent="0" algn="ctr">
              <a:buNone/>
              <a:defRPr/>
            </a:lvl2pPr>
            <a:lvl3pPr marL="1215390" indent="0" algn="ctr">
              <a:buNone/>
              <a:defRPr/>
            </a:lvl3pPr>
            <a:lvl4pPr marL="1823085" indent="0" algn="ctr">
              <a:buNone/>
              <a:defRPr/>
            </a:lvl4pPr>
            <a:lvl5pPr marL="2430780" indent="0" algn="ctr">
              <a:buNone/>
              <a:defRPr/>
            </a:lvl5pPr>
            <a:lvl6pPr marL="3038475" indent="0" algn="ctr">
              <a:buNone/>
              <a:defRPr/>
            </a:lvl6pPr>
            <a:lvl7pPr marL="3645535" indent="0" algn="ctr">
              <a:buNone/>
              <a:defRPr/>
            </a:lvl7pPr>
            <a:lvl8pPr marL="4253230" indent="0" algn="ctr">
              <a:buNone/>
              <a:defRPr/>
            </a:lvl8pPr>
            <a:lvl9pPr marL="48609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6562-F02F-4688-8D38-CF527D59A2E0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newsflash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5772-4275-4C67-8735-1DA7799E0F9F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7695" indent="0">
              <a:buNone/>
              <a:defRPr sz="2400"/>
            </a:lvl2pPr>
            <a:lvl3pPr marL="1215390" indent="0">
              <a:buNone/>
              <a:defRPr sz="2100"/>
            </a:lvl3pPr>
            <a:lvl4pPr marL="1823085" indent="0">
              <a:buNone/>
              <a:defRPr sz="1900"/>
            </a:lvl4pPr>
            <a:lvl5pPr marL="2430780" indent="0">
              <a:buNone/>
              <a:defRPr sz="1900"/>
            </a:lvl5pPr>
            <a:lvl6pPr marL="3038475" indent="0">
              <a:buNone/>
              <a:defRPr sz="1900"/>
            </a:lvl6pPr>
            <a:lvl7pPr marL="3645535" indent="0">
              <a:buNone/>
              <a:defRPr sz="1900"/>
            </a:lvl7pPr>
            <a:lvl8pPr marL="4253230" indent="0">
              <a:buNone/>
              <a:defRPr sz="1900"/>
            </a:lvl8pPr>
            <a:lvl9pPr marL="4860925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12293-37FE-40DB-AB7D-00021D305BBE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8661-C526-4301-A572-ABD638C49D8B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695" indent="0">
              <a:buNone/>
              <a:defRPr sz="2700" b="1"/>
            </a:lvl2pPr>
            <a:lvl3pPr marL="1215390" indent="0">
              <a:buNone/>
              <a:defRPr sz="2400" b="1"/>
            </a:lvl3pPr>
            <a:lvl4pPr marL="1823085" indent="0">
              <a:buNone/>
              <a:defRPr sz="2100" b="1"/>
            </a:lvl4pPr>
            <a:lvl5pPr marL="2430780" indent="0">
              <a:buNone/>
              <a:defRPr sz="2100" b="1"/>
            </a:lvl5pPr>
            <a:lvl6pPr marL="3038475" indent="0">
              <a:buNone/>
              <a:defRPr sz="2100" b="1"/>
            </a:lvl6pPr>
            <a:lvl7pPr marL="3645535" indent="0">
              <a:buNone/>
              <a:defRPr sz="2100" b="1"/>
            </a:lvl7pPr>
            <a:lvl8pPr marL="4253230" indent="0">
              <a:buNone/>
              <a:defRPr sz="2100" b="1"/>
            </a:lvl8pPr>
            <a:lvl9pPr marL="48609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695" indent="0">
              <a:buNone/>
              <a:defRPr sz="2700" b="1"/>
            </a:lvl2pPr>
            <a:lvl3pPr marL="1215390" indent="0">
              <a:buNone/>
              <a:defRPr sz="2400" b="1"/>
            </a:lvl3pPr>
            <a:lvl4pPr marL="1823085" indent="0">
              <a:buNone/>
              <a:defRPr sz="2100" b="1"/>
            </a:lvl4pPr>
            <a:lvl5pPr marL="2430780" indent="0">
              <a:buNone/>
              <a:defRPr sz="2100" b="1"/>
            </a:lvl5pPr>
            <a:lvl6pPr marL="3038475" indent="0">
              <a:buNone/>
              <a:defRPr sz="2100" b="1"/>
            </a:lvl6pPr>
            <a:lvl7pPr marL="3645535" indent="0">
              <a:buNone/>
              <a:defRPr sz="2100" b="1"/>
            </a:lvl7pPr>
            <a:lvl8pPr marL="4253230" indent="0">
              <a:buNone/>
              <a:defRPr sz="2100" b="1"/>
            </a:lvl8pPr>
            <a:lvl9pPr marL="48609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E1365-5E43-47BF-831A-C73F66109838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B279D-F1D1-457D-8C30-D58D835AB770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6E5B7-21F8-4E55-9755-C99DC05BBB60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1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695" indent="0">
              <a:buNone/>
              <a:defRPr sz="1600"/>
            </a:lvl2pPr>
            <a:lvl3pPr marL="1215390" indent="0">
              <a:buNone/>
              <a:defRPr sz="1300"/>
            </a:lvl3pPr>
            <a:lvl4pPr marL="1823085" indent="0">
              <a:buNone/>
              <a:defRPr sz="1200"/>
            </a:lvl4pPr>
            <a:lvl5pPr marL="2430780" indent="0">
              <a:buNone/>
              <a:defRPr sz="1200"/>
            </a:lvl5pPr>
            <a:lvl6pPr marL="3038475" indent="0">
              <a:buNone/>
              <a:defRPr sz="1200"/>
            </a:lvl6pPr>
            <a:lvl7pPr marL="3645535" indent="0">
              <a:buNone/>
              <a:defRPr sz="1200"/>
            </a:lvl7pPr>
            <a:lvl8pPr marL="4253230" indent="0">
              <a:buNone/>
              <a:defRPr sz="1200"/>
            </a:lvl8pPr>
            <a:lvl9pPr marL="48609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C39E-3C78-4749-9320-4EDD9A42F7F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695" indent="0">
              <a:buNone/>
              <a:defRPr sz="3700"/>
            </a:lvl2pPr>
            <a:lvl3pPr marL="1215390" indent="0">
              <a:buNone/>
              <a:defRPr sz="3200"/>
            </a:lvl3pPr>
            <a:lvl4pPr marL="1823085" indent="0">
              <a:buNone/>
              <a:defRPr sz="2700"/>
            </a:lvl4pPr>
            <a:lvl5pPr marL="2430780" indent="0">
              <a:buNone/>
              <a:defRPr sz="2700"/>
            </a:lvl5pPr>
            <a:lvl6pPr marL="3038475" indent="0">
              <a:buNone/>
              <a:defRPr sz="2700"/>
            </a:lvl6pPr>
            <a:lvl7pPr marL="3645535" indent="0">
              <a:buNone/>
              <a:defRPr sz="2700"/>
            </a:lvl7pPr>
            <a:lvl8pPr marL="4253230" indent="0">
              <a:buNone/>
              <a:defRPr sz="2700"/>
            </a:lvl8pPr>
            <a:lvl9pPr marL="486092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0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695" indent="0">
              <a:buNone/>
              <a:defRPr sz="1600"/>
            </a:lvl2pPr>
            <a:lvl3pPr marL="1215390" indent="0">
              <a:buNone/>
              <a:defRPr sz="1300"/>
            </a:lvl3pPr>
            <a:lvl4pPr marL="1823085" indent="0">
              <a:buNone/>
              <a:defRPr sz="1200"/>
            </a:lvl4pPr>
            <a:lvl5pPr marL="2430780" indent="0">
              <a:buNone/>
              <a:defRPr sz="1200"/>
            </a:lvl5pPr>
            <a:lvl6pPr marL="3038475" indent="0">
              <a:buNone/>
              <a:defRPr sz="1200"/>
            </a:lvl6pPr>
            <a:lvl7pPr marL="3645535" indent="0">
              <a:buNone/>
              <a:defRPr sz="1200"/>
            </a:lvl7pPr>
            <a:lvl8pPr marL="4253230" indent="0">
              <a:buNone/>
              <a:defRPr sz="1200"/>
            </a:lvl8pPr>
            <a:lvl9pPr marL="48609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CEA2D-04A3-4710-ADE8-D7DE42F6D654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ECC8-6ED2-4847-9238-99989BFD45B2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72B2-44B4-44FA-8108-E1E557A979F5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4" Type="http://schemas.openxmlformats.org/officeDocument/2006/relationships/theme" Target="../theme/theme9.xml"/><Relationship Id="rId1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6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3815C-134E-4ECF-A805-E1E3D18D1112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6"/>
            <a:ext cx="284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83CB2-9231-4681-B688-CA4B1A9E02F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83CB2-9231-4681-B688-CA4B1A9E02F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79E5A9-F00B-4C95-BB01-48F4E0EA1D9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hecke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83CB2-9231-4681-B688-CA4B1A9E02F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79E5A9-F00B-4C95-BB01-48F4E0EA1D9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checke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8" rIns="91426" bIns="45718" numCol="1" anchor="t" anchorCtr="0" compatLnSpc="1"/>
          <a:lstStyle>
            <a:lvl1pPr algn="r" eaLnBrk="1" hangingPunct="1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83CB2-9231-4681-B688-CA4B1A9E02F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76" tIns="60788" rIns="121576" bIns="60788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  <a:endParaRPr lang="en-US" altLang="vi-V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76" tIns="60788" rIns="121576" bIns="60788" numCol="1" anchor="t" anchorCtr="0" compatLnSpc="1"/>
          <a:lstStyle/>
          <a:p>
            <a:pPr lvl="0"/>
            <a:r>
              <a:rPr lang="en-US" altLang="vi-VN" smtClean="0"/>
              <a:t>Click to edit Master text styles</a:t>
            </a:r>
            <a:endParaRPr lang="en-US" altLang="vi-VN" smtClean="0"/>
          </a:p>
          <a:p>
            <a:pPr lvl="1"/>
            <a:r>
              <a:rPr lang="en-US" altLang="vi-VN" smtClean="0"/>
              <a:t>Second level</a:t>
            </a:r>
            <a:endParaRPr lang="en-US" altLang="vi-VN" smtClean="0"/>
          </a:p>
          <a:p>
            <a:pPr lvl="2"/>
            <a:r>
              <a:rPr lang="en-US" altLang="vi-VN" smtClean="0"/>
              <a:t>Third level</a:t>
            </a:r>
            <a:endParaRPr lang="en-US" altLang="vi-VN" smtClean="0"/>
          </a:p>
          <a:p>
            <a:pPr lvl="3"/>
            <a:r>
              <a:rPr lang="en-US" altLang="vi-VN" smtClean="0"/>
              <a:t>Fourth level</a:t>
            </a:r>
            <a:endParaRPr lang="en-US" altLang="vi-VN" smtClean="0"/>
          </a:p>
          <a:p>
            <a:pPr lvl="4"/>
            <a:r>
              <a:rPr lang="en-US" altLang="vi-VN" smtClean="0"/>
              <a:t>Fifth level</a:t>
            </a:r>
            <a:endParaRPr lang="en-US" altLang="vi-V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576" tIns="60788" rIns="121576" bIns="60788" numCol="1" anchor="t" anchorCtr="0" compatLnSpc="1"/>
          <a:lstStyle>
            <a:lvl1pPr eaLnBrk="1" hangingPunct="1">
              <a:defRPr sz="19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576" tIns="60788" rIns="121576" bIns="60788" numCol="1" anchor="t" anchorCtr="0" compatLnSpc="1"/>
          <a:lstStyle>
            <a:lvl1pPr algn="ctr" eaLnBrk="1" hangingPunct="1">
              <a:defRPr sz="19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576" tIns="60788" rIns="121576" bIns="60788" numCol="1" anchor="t" anchorCtr="0" compatLnSpc="1"/>
          <a:lstStyle>
            <a:lvl1pPr algn="r" eaLnBrk="1" hangingPunct="1">
              <a:defRPr sz="19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7912FFE-7F80-4C37-865A-B569C30B26D7}" type="slidenum">
              <a:rPr lang="en-US" altLang="vi-VN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vi-VN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5pPr>
      <a:lvl6pPr marL="60769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6pPr>
      <a:lvl7pPr marL="121539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7pPr>
      <a:lvl8pPr marL="182308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8pPr>
      <a:lvl9pPr marL="243078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5930" indent="-455930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87425" indent="-379730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18920" indent="-3035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26615" indent="-30353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34310" indent="-30353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42005" indent="-30353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49700" indent="-30353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57395" indent="-30353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65090" indent="-30353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695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390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085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780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8475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535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230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0925" algn="l" defTabSz="1215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6" Type="http://schemas.openxmlformats.org/officeDocument/2006/relationships/slideLayout" Target="../slideLayouts/slideLayout13.xml"/><Relationship Id="rId15" Type="http://schemas.openxmlformats.org/officeDocument/2006/relationships/audio" Target="../media/audio3.wav"/><Relationship Id="rId14" Type="http://schemas.openxmlformats.org/officeDocument/2006/relationships/image" Target="../media/image36.png"/><Relationship Id="rId13" Type="http://schemas.microsoft.com/office/2007/relationships/hdphoto" Target="../media/image35.wdp"/><Relationship Id="rId12" Type="http://schemas.openxmlformats.org/officeDocument/2006/relationships/image" Target="../media/image34.png"/><Relationship Id="rId11" Type="http://schemas.microsoft.com/office/2007/relationships/hdphoto" Target="../media/image33.wdp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tags" Target="../tags/tag1.xml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5.wdp"/><Relationship Id="rId7" Type="http://schemas.openxmlformats.org/officeDocument/2006/relationships/image" Target="../media/image34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.xml"/><Relationship Id="rId13" Type="http://schemas.openxmlformats.org/officeDocument/2006/relationships/image" Target="../media/image39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38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tags" Target="../tags/tag3.xml"/><Relationship Id="rId3" Type="http://schemas.microsoft.com/office/2007/relationships/hdphoto" Target="../media/image33.wdp"/><Relationship Id="rId2" Type="http://schemas.openxmlformats.org/officeDocument/2006/relationships/image" Target="../media/image40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41.png"/><Relationship Id="rId7" Type="http://schemas.openxmlformats.org/officeDocument/2006/relationships/image" Target="../media/image39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36.png"/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2.xml"/><Relationship Id="rId18" Type="http://schemas.openxmlformats.org/officeDocument/2006/relationships/audio" Target="../media/audio5.wav"/><Relationship Id="rId17" Type="http://schemas.openxmlformats.org/officeDocument/2006/relationships/tags" Target="../tags/tag4.xml"/><Relationship Id="rId16" Type="http://schemas.openxmlformats.org/officeDocument/2006/relationships/image" Target="../media/image44.png"/><Relationship Id="rId15" Type="http://schemas.microsoft.com/office/2007/relationships/hdphoto" Target="../media/image35.wdp"/><Relationship Id="rId14" Type="http://schemas.openxmlformats.org/officeDocument/2006/relationships/image" Target="../media/image34.png"/><Relationship Id="rId13" Type="http://schemas.openxmlformats.org/officeDocument/2006/relationships/image" Target="../media/image43.png"/><Relationship Id="rId12" Type="http://schemas.openxmlformats.org/officeDocument/2006/relationships/image" Target="../media/image27.png"/><Relationship Id="rId11" Type="http://schemas.openxmlformats.org/officeDocument/2006/relationships/image" Target="../media/image42.png"/><Relationship Id="rId10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9.xml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2" Type="http://schemas.openxmlformats.org/officeDocument/2006/relationships/slideLayout" Target="../slideLayouts/slideLayout24.xml"/><Relationship Id="rId11" Type="http://schemas.openxmlformats.org/officeDocument/2006/relationships/audio" Target="../media/audio1.wav"/><Relationship Id="rId10" Type="http://schemas.microsoft.com/office/2007/relationships/hdphoto" Target="../media/image12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audio" Target="../media/audio1.wav"/><Relationship Id="rId3" Type="http://schemas.openxmlformats.org/officeDocument/2006/relationships/image" Target="../media/image13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audio2.wav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4267200" y="242570"/>
            <a:ext cx="5006340" cy="455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00">
              <a:defRPr/>
            </a:pP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</a:t>
            </a: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</a:t>
            </a:r>
            <a:r>
              <a:rPr lang="en-US" altLang="vi-VN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DƯ</a:t>
            </a:r>
            <a:endParaRPr lang="en-US" altLang="vi-VN" sz="3600" b="1" kern="10" dirty="0">
              <a:ln w="9525">
                <a:solidFill>
                  <a:srgbClr val="FF00FF"/>
                </a:solidFill>
                <a:rou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054100" y="1216660"/>
            <a:ext cx="10674985" cy="1120775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kern="10" dirty="0">
                <a:ln w="1270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/>
              </a:rPr>
              <a:t>Chào mừng các em </a:t>
            </a:r>
            <a:r>
              <a:rPr lang="vi-VN" sz="4000" kern="10" dirty="0" smtClean="0">
                <a:ln w="1270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/>
              </a:rPr>
              <a:t>đến </a:t>
            </a:r>
            <a:r>
              <a:rPr lang="vi-VN" sz="4000" kern="10" dirty="0">
                <a:ln w="1270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/>
              </a:rPr>
              <a:t>với tiết học hôm nay </a:t>
            </a:r>
            <a:endParaRPr lang="vi-VN" sz="4000" kern="10" dirty="0">
              <a:ln w="1270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/>
            </a:endParaRPr>
          </a:p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 sz="3200" kern="10" dirty="0">
              <a:ln w="1270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/>
            </a:endParaRPr>
          </a:p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kern="10" dirty="0">
                <a:ln w="1270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/>
              </a:rPr>
              <a:t>GV: Lương Thị Thủy</a:t>
            </a:r>
            <a:endParaRPr lang="vi-VN" sz="4000" kern="10" dirty="0">
              <a:ln w="1270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/>
            </a:endParaRPr>
          </a:p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kern="10" dirty="0">
              <a:ln w="1270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2667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586412" y="2590800"/>
            <a:ext cx="1652588" cy="4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Arial" panose="020B0604020202020204" pitchFamily="34" charset="0"/>
              </a:rPr>
              <a:t>132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8000" y="152400"/>
            <a:ext cx="10871200" cy="5334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:</a:t>
            </a:r>
            <a:endParaRPr lang="en-US" altLang="en-US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7891" name="AutoShape 30" descr="Káº¿t quáº£ hÃ¬nh áº£nh cho sÃ¡p mÃ u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91426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37892" name="Group 3"/>
          <p:cNvGrpSpPr/>
          <p:nvPr/>
        </p:nvGrpSpPr>
        <p:grpSpPr bwMode="auto">
          <a:xfrm>
            <a:off x="457203" y="747713"/>
            <a:ext cx="2501900" cy="2362071"/>
            <a:chOff x="-146325" y="747485"/>
            <a:chExt cx="2337254" cy="2361551"/>
          </a:xfrm>
        </p:grpSpPr>
        <p:pic>
          <p:nvPicPr>
            <p:cNvPr id="37906" name="Picture 2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4" t="15094" b="6702"/>
            <a:stretch>
              <a:fillRect/>
            </a:stretch>
          </p:blipFill>
          <p:spPr bwMode="auto">
            <a:xfrm>
              <a:off x="397101" y="747485"/>
              <a:ext cx="1631950" cy="197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07" name="TextBox 2"/>
            <p:cNvSpPr txBox="1">
              <a:spLocks noChangeArrowheads="1"/>
            </p:cNvSpPr>
            <p:nvPr/>
          </p:nvSpPr>
          <p:spPr bwMode="auto">
            <a:xfrm>
              <a:off x="-146325" y="2524390"/>
              <a:ext cx="2337254" cy="584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0000"/>
                  </a:solidFill>
                </a:rPr>
                <a:t> 4000 </a:t>
              </a:r>
              <a:r>
                <a:rPr lang="en-US" altLang="en-US" b="1" dirty="0" err="1" smtClean="0">
                  <a:solidFill>
                    <a:srgbClr val="FF0000"/>
                  </a:solidFill>
                </a:rPr>
                <a:t>đồng</a:t>
              </a:r>
              <a:endParaRPr lang="en-US" altLang="en-US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7893" name="Group 5"/>
          <p:cNvGrpSpPr/>
          <p:nvPr/>
        </p:nvGrpSpPr>
        <p:grpSpPr bwMode="auto">
          <a:xfrm>
            <a:off x="3776994" y="1250953"/>
            <a:ext cx="3185223" cy="1696023"/>
            <a:chOff x="2743200" y="2361747"/>
            <a:chExt cx="2715306" cy="1696226"/>
          </a:xfrm>
        </p:grpSpPr>
        <p:pic>
          <p:nvPicPr>
            <p:cNvPr id="37904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" t="12828" b="12366"/>
            <a:stretch>
              <a:fillRect/>
            </a:stretch>
          </p:blipFill>
          <p:spPr bwMode="auto">
            <a:xfrm>
              <a:off x="2743200" y="2361747"/>
              <a:ext cx="2715306" cy="1175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05" name="TextBox 4"/>
            <p:cNvSpPr txBox="1">
              <a:spLocks noChangeArrowheads="1"/>
            </p:cNvSpPr>
            <p:nvPr/>
          </p:nvSpPr>
          <p:spPr bwMode="auto">
            <a:xfrm>
              <a:off x="2912042" y="3473128"/>
              <a:ext cx="2377621" cy="58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0000"/>
                  </a:solidFill>
                </a:rPr>
                <a:t>5000 </a:t>
              </a:r>
              <a:r>
                <a:rPr lang="en-US" altLang="en-US" b="1" dirty="0" err="1" smtClean="0">
                  <a:solidFill>
                    <a:srgbClr val="FF0000"/>
                  </a:solidFill>
                </a:rPr>
                <a:t>đồng</a:t>
              </a:r>
              <a:endParaRPr lang="en-US" altLang="en-US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7894" name="Group 6"/>
          <p:cNvGrpSpPr/>
          <p:nvPr/>
        </p:nvGrpSpPr>
        <p:grpSpPr bwMode="auto">
          <a:xfrm>
            <a:off x="7772426" y="762009"/>
            <a:ext cx="3627969" cy="1794072"/>
            <a:chOff x="5581196" y="762000"/>
            <a:chExt cx="3197225" cy="1794669"/>
          </a:xfrm>
        </p:grpSpPr>
        <p:pic>
          <p:nvPicPr>
            <p:cNvPr id="37902" name="Picture 28" descr="Káº¿t quáº£ hÃ¬nh áº£nh cho thÆ°á»c káº» 20c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2"/>
            <a:stretch>
              <a:fillRect/>
            </a:stretch>
          </p:blipFill>
          <p:spPr bwMode="auto">
            <a:xfrm>
              <a:off x="5581196" y="762000"/>
              <a:ext cx="2686050" cy="159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3" name="TextBox 34"/>
            <p:cNvSpPr txBox="1">
              <a:spLocks noChangeArrowheads="1"/>
            </p:cNvSpPr>
            <p:nvPr/>
          </p:nvSpPr>
          <p:spPr bwMode="auto">
            <a:xfrm>
              <a:off x="6400801" y="1971699"/>
              <a:ext cx="2377620" cy="58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FF0000"/>
                  </a:solidFill>
                </a:rPr>
                <a:t>2000 đồng</a:t>
              </a:r>
              <a:endParaRPr lang="en-US" altLang="en-US" b="1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7895" name="Group 7"/>
          <p:cNvGrpSpPr/>
          <p:nvPr/>
        </p:nvGrpSpPr>
        <p:grpSpPr bwMode="auto">
          <a:xfrm>
            <a:off x="8229629" y="3276603"/>
            <a:ext cx="3170767" cy="1730333"/>
            <a:chOff x="6137728" y="3991429"/>
            <a:chExt cx="2377621" cy="1730213"/>
          </a:xfrm>
        </p:grpSpPr>
        <p:pic>
          <p:nvPicPr>
            <p:cNvPr id="12321" name="Picture 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9" t="18992" r="8904" b="11905"/>
            <a:stretch>
              <a:fillRect/>
            </a:stretch>
          </p:blipFill>
          <p:spPr bwMode="auto">
            <a:xfrm>
              <a:off x="6172200" y="3991429"/>
              <a:ext cx="2308679" cy="11321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901" name="TextBox 35"/>
            <p:cNvSpPr txBox="1">
              <a:spLocks noChangeArrowheads="1"/>
            </p:cNvSpPr>
            <p:nvPr/>
          </p:nvSpPr>
          <p:spPr bwMode="auto">
            <a:xfrm>
              <a:off x="6137728" y="5136908"/>
              <a:ext cx="2377621" cy="584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0000"/>
                  </a:solidFill>
                </a:rPr>
                <a:t>3000 </a:t>
              </a:r>
              <a:r>
                <a:rPr lang="en-US" altLang="en-US" b="1" dirty="0" err="1" smtClean="0">
                  <a:solidFill>
                    <a:srgbClr val="FF0000"/>
                  </a:solidFill>
                </a:rPr>
                <a:t>đồng</a:t>
              </a:r>
              <a:endParaRPr lang="en-US" altLang="en-US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7896" name="Group 8"/>
          <p:cNvGrpSpPr/>
          <p:nvPr/>
        </p:nvGrpSpPr>
        <p:grpSpPr bwMode="auto">
          <a:xfrm>
            <a:off x="2082829" y="3257568"/>
            <a:ext cx="3479799" cy="2057295"/>
            <a:chOff x="307974" y="4252687"/>
            <a:chExt cx="1934096" cy="2433393"/>
          </a:xfrm>
        </p:grpSpPr>
        <p:pic>
          <p:nvPicPr>
            <p:cNvPr id="37898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1" t="9988" r="8423" b="8742"/>
            <a:stretch>
              <a:fillRect/>
            </a:stretch>
          </p:blipFill>
          <p:spPr bwMode="auto">
            <a:xfrm>
              <a:off x="307974" y="4252687"/>
              <a:ext cx="1810205" cy="174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9" name="TextBox 36"/>
            <p:cNvSpPr txBox="1">
              <a:spLocks noChangeArrowheads="1"/>
            </p:cNvSpPr>
            <p:nvPr/>
          </p:nvSpPr>
          <p:spPr bwMode="auto">
            <a:xfrm>
              <a:off x="307975" y="5994401"/>
              <a:ext cx="1934095" cy="69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0000"/>
                  </a:solidFill>
                </a:rPr>
                <a:t>6000 </a:t>
              </a:r>
              <a:r>
                <a:rPr lang="en-US" altLang="en-US" b="1" dirty="0" err="1" smtClean="0">
                  <a:solidFill>
                    <a:srgbClr val="FF0000"/>
                  </a:solidFill>
                </a:rPr>
                <a:t>đồng</a:t>
              </a:r>
              <a:endParaRPr lang="en-US" altLang="en-US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457226" y="5238767"/>
            <a:ext cx="11662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9142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a) Mai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3000 </a:t>
            </a:r>
            <a:r>
              <a:rPr lang="en-US" altLang="en-US" sz="2800" b="1" dirty="0" err="1"/>
              <a:t>đồng</a:t>
            </a:r>
            <a:r>
              <a:rPr lang="en-US" altLang="en-US" sz="2800" b="1" dirty="0"/>
              <a:t>, Mai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vừa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đủ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tiền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mua</a:t>
            </a:r>
            <a:r>
              <a:rPr lang="en-US" altLang="en-US" sz="2800" b="1" dirty="0"/>
              <a:t> 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?</a:t>
            </a:r>
            <a:endParaRPr lang="en-US" altLang="en-US" sz="2800" b="1" dirty="0"/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457226" y="5751521"/>
            <a:ext cx="11308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/>
              <a:t>b) Nam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7000 </a:t>
            </a:r>
            <a:r>
              <a:rPr lang="en-US" altLang="en-US" sz="2800" b="1" dirty="0" err="1"/>
              <a:t>đồng</a:t>
            </a:r>
            <a:r>
              <a:rPr lang="en-US" altLang="en-US" sz="2800" b="1" dirty="0"/>
              <a:t>, Nam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vừa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đủ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tiền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mua</a:t>
            </a:r>
            <a:r>
              <a:rPr lang="en-US" altLang="en-US" sz="2800" b="1" dirty="0"/>
              <a:t> 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?</a:t>
            </a:r>
            <a:endParaRPr lang="en-US" altLang="en-US" sz="2800" b="1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943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>
            <a:fillRect/>
          </a:stretch>
        </p:blipFill>
        <p:spPr>
          <a:xfrm rot="5997481">
            <a:off x="2976461" y="1052688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>
            <a:fillRect/>
          </a:stretch>
        </p:blipFill>
        <p:spPr>
          <a:xfrm rot="258979">
            <a:off x="3717425" y="1214056"/>
            <a:ext cx="907307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>
            <a:fillRect/>
          </a:stretch>
        </p:blipFill>
        <p:spPr>
          <a:xfrm rot="14311343" flipH="1" flipV="1">
            <a:off x="4755322" y="1121761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19600" y="2343050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>
            <a:off x="533400" y="3405729"/>
            <a:ext cx="1981200" cy="3494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3" y="3581403"/>
            <a:ext cx="1769700" cy="3103612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177163" y="3597443"/>
            <a:ext cx="7924800" cy="2514600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ĐI CHỢ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48028" y="2343050"/>
            <a:ext cx="777327" cy="777327"/>
          </a:xfrm>
          <a:prstGeom prst="rect">
            <a:avLst/>
          </a:prstGeom>
        </p:spPr>
      </p:pic>
    </p:spTree>
  </p:cSld>
  <p:clrMapOvr>
    <a:masterClrMapping/>
  </p:clrMapOvr>
  <p:transition spd="slow" advTm="19168">
    <p:fade/>
    <p:sndAc>
      <p:stSnd>
        <p:snd r:embed="rId15" name="Am-thanh-phep-thuat-www_nhacchuongvui_com (1)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838200" y="1219200"/>
            <a:ext cx="10591800" cy="1046328"/>
          </a:xfrm>
          <a:prstGeom prst="rect">
            <a:avLst/>
          </a:prstGeom>
        </p:spPr>
        <p:txBody>
          <a:bodyPr vert="horz" lIns="91418" tIns="45714" rIns="91418" bIns="45714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 có 3000 đồng, Mai có vừa đủ tiền để mua được</a:t>
            </a:r>
            <a:r>
              <a:rPr lang="en-US" alt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6991" y="2357196"/>
            <a:ext cx="5108575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A. 1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kéo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06941" y="3108344"/>
            <a:ext cx="4903787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B. 1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bút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06990" y="3906856"/>
            <a:ext cx="5187951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C. 1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đôi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dép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7212717" y="471925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69"/>
          <p:cNvSpPr>
            <a:spLocks noChangeArrowheads="1"/>
          </p:cNvSpPr>
          <p:nvPr/>
        </p:nvSpPr>
        <p:spPr bwMode="auto">
          <a:xfrm>
            <a:off x="7218815" y="4719250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7212717" y="4725205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218815" y="4725205"/>
            <a:ext cx="65999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212717" y="4725205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212717" y="471925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229880" y="4725205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218815" y="4719250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212717" y="4717664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229880" y="4695438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6781800" y="4491629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Hết giờ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9144003" y="2649519"/>
            <a:ext cx="1769700" cy="310361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872"/>
    </mc:Choice>
    <mc:Fallback>
      <p:transition advTm="3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 build="allAtOnce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9317" t="28475" r="35555" b="9682"/>
          <a:stretch>
            <a:fillRect/>
          </a:stretch>
        </p:blipFill>
        <p:spPr>
          <a:xfrm rot="5997481">
            <a:off x="2976461" y="1052688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8091" t="26001" r="8355" b="13422"/>
          <a:stretch>
            <a:fillRect/>
          </a:stretch>
        </p:blipFill>
        <p:spPr>
          <a:xfrm rot="258979">
            <a:off x="3717425" y="1214056"/>
            <a:ext cx="907307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31046" t="14474" r="9744" b="46053"/>
          <a:stretch>
            <a:fillRect/>
          </a:stretch>
        </p:blipFill>
        <p:spPr>
          <a:xfrm rot="14311343" flipH="1" flipV="1">
            <a:off x="4755322" y="1121761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8960" y="2338053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/>
          <a:srcRect l="20410" r="22896"/>
          <a:stretch>
            <a:fillRect/>
          </a:stretch>
        </p:blipFill>
        <p:spPr>
          <a:xfrm>
            <a:off x="533400" y="3383317"/>
            <a:ext cx="1981200" cy="3494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3" y="3581403"/>
            <a:ext cx="1769700" cy="3103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65884" y="2258322"/>
            <a:ext cx="777327" cy="77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303" y="1406692"/>
            <a:ext cx="2255716" cy="3103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1663" y="1406692"/>
            <a:ext cx="2097116" cy="3089021"/>
          </a:xfrm>
          <a:prstGeom prst="rect">
            <a:avLst/>
          </a:prstGeom>
        </p:spPr>
      </p:pic>
      <p:pic>
        <p:nvPicPr>
          <p:cNvPr id="16" name="you-know-ill-go-get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3386.400391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573000" y="5867400"/>
            <a:ext cx="609600" cy="6096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465"/>
    </mc:Choice>
    <mc:Fallback>
      <p:transition advTm="12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0925 -0.0868 L -0.05664 -0.0375 L -0.05925 -0.13356 L -0.0987 -0.09375 L -0.11849 -0.18264 L -0.16328 -0.15694 L -0.18034 -0.2412 L -0.2237 -0.19676 L -0.23295 -0.2669 L -0.28425 -0.21782 L -0.3487 -0.29954 L -0.3487 -0.29954 " pathEditMode="relative" ptsTypes="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919 0.1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C 0.00651 -0.01551 0.01536 -0.02986 0.03294 -0.02986 C 0.0526 -0.02986 0.05924 -0.01551 0.06589 -4.07407E-6 C 0.07474 0.0169 0.08138 0.0338 0.10339 0.0338 C 0.12318 0.0338 0.12982 0.0169 0.13867 -4.07407E-6 C 0.14297 -0.01551 0.15182 -0.02986 0.17161 -0.02986 C 0.18906 -0.02986 0.19792 -0.01551 0.20456 -4.07407E-6 C 0.2112 0.0169 0.22005 0.0338 0.23984 0.0338 C 0.25964 0.0338 0.27513 -4.07407E-6 0.27513 0.00024 C 0.28164 -0.01551 0.28828 -0.02986 0.30807 -0.02986 C 0.32773 -0.02986 0.33437 -0.01551 0.34102 -4.07407E-6 C 0.34987 0.0169 0.35651 0.0338 0.37852 0.0338 C 0.39831 0.0338 0.40495 0.0169 0.41146 -4.07407E-6 C 0.42031 -0.01551 0.42695 -0.02986 0.44674 -0.02986 C 0.46419 -0.02986 0.47305 -0.01551 0.47969 -4.07407E-6 C 0.48633 0.0169 0.49518 0.0338 0.51497 0.0338 C 0.53477 0.0338 0.54128 0.0169 0.55026 -4.07407E-6 " pathEditMode="relative" rAng="0" ptsTypes="AAAAAAAAAAAAA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914400" y="1047003"/>
            <a:ext cx="10896600" cy="970128"/>
          </a:xfrm>
          <a:prstGeom prst="rect">
            <a:avLst/>
          </a:prstGeom>
        </p:spPr>
        <p:txBody>
          <a:bodyPr vert="horz" lIns="91418" tIns="45714" rIns="91418" bIns="45714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</a:pPr>
            <a:r>
              <a:rPr lang="en-US" altLang="en-US" sz="3100" b="1" u="sng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1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altLang="en-US" sz="3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3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Nam có 7000 đồng, Nam có vừa đủ tiền để mua được</a:t>
            </a:r>
            <a:r>
              <a:rPr lang="en-US" altLang="en-US" sz="3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endParaRPr lang="en-US" altLang="en-US" sz="31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07240" y="2133636"/>
            <a:ext cx="751776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1 hộp sáp màu và 1 cái thước</a:t>
            </a:r>
            <a:r>
              <a:rPr lang="en-US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vi-VN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07240" y="3727707"/>
            <a:ext cx="6449373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1 hộp sáp màu và 1 cái thước kẻ hoặc mua 1 cái bút máy và 1 cái kéo</a:t>
            </a:r>
            <a:endParaRPr lang="vi-VN" alt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81200" y="2940888"/>
            <a:ext cx="769620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vi-VN" alt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1 cái bút máy và 1 cái kéo</a:t>
            </a:r>
            <a:endParaRPr lang="vi-VN" alt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519103" y="5252697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525203" y="5252697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519103" y="5258652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525203" y="5258652"/>
            <a:ext cx="65999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7519103" y="5258652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Oval 69"/>
          <p:cNvSpPr>
            <a:spLocks noChangeArrowheads="1"/>
          </p:cNvSpPr>
          <p:nvPr/>
        </p:nvSpPr>
        <p:spPr bwMode="auto">
          <a:xfrm>
            <a:off x="7519103" y="5252697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Oval 69"/>
          <p:cNvSpPr>
            <a:spLocks noChangeArrowheads="1"/>
          </p:cNvSpPr>
          <p:nvPr/>
        </p:nvSpPr>
        <p:spPr bwMode="auto">
          <a:xfrm>
            <a:off x="7536264" y="5258652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7525203" y="5252697"/>
            <a:ext cx="65999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Oval 69"/>
          <p:cNvSpPr>
            <a:spLocks noChangeArrowheads="1"/>
          </p:cNvSpPr>
          <p:nvPr/>
        </p:nvSpPr>
        <p:spPr bwMode="auto">
          <a:xfrm>
            <a:off x="7519103" y="525111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7536264" y="5228885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7088188" y="5025077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57" tIns="32082" rIns="64157" bIns="32082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Hết giờ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 flipH="1">
            <a:off x="9131737" y="2718377"/>
            <a:ext cx="1987483" cy="350564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7739"/>
    </mc:Choice>
    <mc:Fallback>
      <p:transition advTm="4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3.7037E-6 L -3.125E-6 -0.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 build="allAtOnce"/>
      <p:bldP spid="15" grpId="1" build="allAtOnce"/>
      <p:bldP spid="15" grpId="2" build="allAtOnce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9317" t="28475" r="35555" b="9682"/>
          <a:stretch>
            <a:fillRect/>
          </a:stretch>
        </p:blipFill>
        <p:spPr>
          <a:xfrm rot="5997481">
            <a:off x="2976461" y="1052688"/>
            <a:ext cx="540021" cy="740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20410" r="22896"/>
          <a:stretch>
            <a:fillRect/>
          </a:stretch>
        </p:blipFill>
        <p:spPr>
          <a:xfrm>
            <a:off x="0" y="3383317"/>
            <a:ext cx="1981200" cy="3494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5123" y="2328930"/>
            <a:ext cx="777327" cy="777327"/>
          </a:xfrm>
          <a:prstGeom prst="rect">
            <a:avLst/>
          </a:prstGeom>
        </p:spPr>
      </p:pic>
      <p:pic>
        <p:nvPicPr>
          <p:cNvPr id="13" name="you-know-ill-go-g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1579.400391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13368" y="51105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51" y="1219117"/>
            <a:ext cx="2475191" cy="34933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/>
          <a:srcRect l="31046" t="14474" r="9744" b="46053"/>
          <a:stretch>
            <a:fillRect/>
          </a:stretch>
        </p:blipFill>
        <p:spPr>
          <a:xfrm rot="14311343" flipH="1" flipV="1">
            <a:off x="4755322" y="1121761"/>
            <a:ext cx="1044057" cy="7445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4928" y="2328930"/>
            <a:ext cx="1005941" cy="636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34600" y="3521233"/>
            <a:ext cx="1919821" cy="3384791"/>
          </a:xfrm>
          <a:prstGeom prst="rect">
            <a:avLst/>
          </a:prstGeom>
        </p:spPr>
      </p:pic>
      <p:pic>
        <p:nvPicPr>
          <p:cNvPr id="28" name="you-know-ill-go-ge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1579.400391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725400" y="6019800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04260" y="2335030"/>
            <a:ext cx="1005941" cy="6368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/>
          <a:srcRect l="31046" t="14474" r="9744" b="46053"/>
          <a:stretch>
            <a:fillRect/>
          </a:stretch>
        </p:blipFill>
        <p:spPr>
          <a:xfrm rot="14311343" flipH="1" flipV="1">
            <a:off x="4755322" y="1105583"/>
            <a:ext cx="1044057" cy="7445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/>
          <a:srcRect l="8091" t="26001" r="8355" b="13422"/>
          <a:stretch>
            <a:fillRect/>
          </a:stretch>
        </p:blipFill>
        <p:spPr>
          <a:xfrm rot="258979">
            <a:off x="3717425" y="1214056"/>
            <a:ext cx="907307" cy="657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2629" y="1092743"/>
            <a:ext cx="2213040" cy="35055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/>
          <a:srcRect l="20410" r="22896"/>
          <a:stretch>
            <a:fillRect/>
          </a:stretch>
        </p:blipFill>
        <p:spPr>
          <a:xfrm>
            <a:off x="3810069" y="3383317"/>
            <a:ext cx="1981200" cy="34945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6275043" y="3802343"/>
            <a:ext cx="1769700" cy="31036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795588">
            <a:off x="5432095" y="3538350"/>
            <a:ext cx="414564" cy="493819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061"/>
    </mc:Choice>
    <mc:Fallback>
      <p:transition advTm="3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85185E-6 L 0.01094 -0.10602 L 0.03841 -0.03542 L 0.05039 -0.16366 L 0.08346 -0.10834 L 0.08346 -0.21898 L 0.11875 -0.17894 L 0.11536 -0.2967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6406 0.214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0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C 0.0108 -0.01898 0.02552 -0.03704 0.05469 -0.03704 C 0.0875 -0.03704 0.09844 -0.01898 0.10937 1.11111E-6 C 0.12409 0.02106 0.13502 0.0419 0.17174 0.0419 C 0.20469 0.0419 0.21549 0.02106 0.23021 1.11111E-6 C 0.2375 -0.01898 0.25221 -0.03704 0.28502 -0.03704 C 0.31406 -0.03704 0.3289 -0.01898 0.33958 1.11111E-6 C 0.35065 0.02106 0.36549 0.0419 0.3983 0.0419 C 0.43112 0.0419 0.4569 1.11111E-6 0.4569 0.00023 C 0.46784 -0.01898 0.47877 -0.03704 0.51159 -0.03704 C 0.5444 -0.03704 0.55534 -0.01898 0.5664 1.11111E-6 C 0.58099 0.02106 0.59219 0.0419 0.62877 0.0419 C 0.66159 0.0419 0.67239 0.02106 0.68359 1.11111E-6 C 0.6983 -0.01898 0.70898 -0.03704 0.74192 -0.03704 C 0.77109 -0.03704 0.7858 -0.01898 0.79687 1.11111E-6 C 0.80781 0.02106 0.82239 0.0419 0.85534 0.0419 C 0.88828 0.0419 0.89909 0.02106 0.91406 1.1111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8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3.7037E-7 L -0.02514 -0.09838 L -0.05144 -0.04213 L -0.0685 -0.13588 L -0.10665 -0.06088 L -0.11459 -0.17315 L -0.15795 -0.1125 L -0.15795 -0.20116 L -0.20404 -0.1544 L -0.20795 -0.2551 L -0.26198 -0.19653 L -0.2711 -0.30417 L -0.3185 -0.25278 L -0.35274 -0.35787 L -0.3987 -0.34167 L -0.3987 -0.34167 " pathEditMode="relative" ptsTypes="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164 0.1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20742 0.132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5 C -0.00703 -0.02013 -0.0168 -0.03819 -0.03607 -0.03819 C -0.05794 -0.03819 -0.0651 -0.02013 -0.0724 -0.00115 C -0.08216 0.01991 -0.08945 0.04075 -0.1138 0.04075 C -0.13555 0.04075 -0.14284 0.01991 -0.1526 -0.00115 C -0.15729 -0.02013 -0.16706 -0.03819 -0.1888 -0.03819 C -0.20807 -0.03819 -0.21784 -0.02013 -0.22513 -0.00115 C -0.23242 0.01991 -0.24219 0.04075 -0.26393 0.04075 C -0.28581 0.04075 -0.30273 -0.00115 -0.30273 -0.00092 C -0.31003 -0.02013 -0.31732 -0.03819 -0.33906 -0.03819 C -0.36094 -0.03819 -0.3681 -0.02013 -0.37539 -0.00115 C -0.38516 0.01991 -0.39245 0.04075 -0.4168 0.04075 C -0.43854 0.04075 -0.44583 0.01991 -0.453 -0.00115 C -0.46276 -0.02013 -0.47005 -0.03819 -0.49154 -0.03819 C -0.51094 -0.03819 -0.5207 -0.02013 -0.528 -0.00115 C -0.53529 0.01991 -0.54505 0.04075 -0.5668 0.04075 C -0.58867 0.04075 -0.59583 0.01991 -0.60573 -0.00115 " pathEditMode="relative" rAng="0" ptsTypes="AAAAAAAAAAAAAAA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250"/>
                            </p:stCondLst>
                            <p:childTnLst>
                              <p:par>
                                <p:cTn id="9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0375 -0.0405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203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5599 -0.093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467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tieng-yeah-tre-con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9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4" y="-152400"/>
            <a:ext cx="13182600" cy="75471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285" y="1484293"/>
            <a:ext cx="12270315" cy="954107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6700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2300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10000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0" y="5791203"/>
            <a:ext cx="3429000" cy="523220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719" r="42120" b="-719"/>
          <a:stretch>
            <a:fillRect/>
          </a:stretch>
        </p:blipFill>
        <p:spPr bwMode="auto">
          <a:xfrm>
            <a:off x="1447800" y="3134383"/>
            <a:ext cx="609600" cy="128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r="26727"/>
          <a:stretch>
            <a:fillRect/>
          </a:stretch>
        </p:blipFill>
        <p:spPr bwMode="auto">
          <a:xfrm>
            <a:off x="2921933" y="3205156"/>
            <a:ext cx="811867" cy="11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85873" y="4338943"/>
            <a:ext cx="1367683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8" rIns="91426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6700 </a:t>
            </a:r>
            <a:r>
              <a:rPr lang="en-US" altLang="en-US" sz="2000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62273" y="4338943"/>
            <a:ext cx="1367683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8" rIns="91426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2300 </a:t>
            </a:r>
            <a:r>
              <a:rPr lang="en-US" altLang="en-US" sz="2000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pic>
        <p:nvPicPr>
          <p:cNvPr id="15" name="Picture 14" descr="131111hinh-mat-truoc-tien-polyme-viet-nam-10000-do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69" y="4983272"/>
            <a:ext cx="2233331" cy="111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637194" y="6015343"/>
            <a:ext cx="2401415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Thừa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…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4933" y="2600983"/>
            <a:ext cx="1465467" cy="523220"/>
          </a:xfrm>
          <a:prstGeom prst="rect">
            <a:avLst/>
          </a:prstGeom>
          <a:noFill/>
        </p:spPr>
        <p:txBody>
          <a:bodyPr wrap="none" lIns="91426" tIns="45718" rIns="91426" bIns="45718" rtlCol="0">
            <a:spAutoFit/>
          </a:bodyPr>
          <a:lstStyle/>
          <a:p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Tóm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tắt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419600" y="3113388"/>
            <a:ext cx="0" cy="359221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6705601" y="2895603"/>
            <a:ext cx="1350051" cy="523220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3429003"/>
            <a:ext cx="6553200" cy="523220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4025" y="4038603"/>
            <a:ext cx="4198585" cy="523220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6700 + 2300 = 9000 (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10" y="4648203"/>
            <a:ext cx="5495415" cy="523220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58957" y="5181603"/>
            <a:ext cx="4442243" cy="523220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10 000 – 9000 = 1000 (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74800" y="457203"/>
            <a:ext cx="9245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Thứ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hai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ngày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14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tháng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3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2022</a:t>
            </a:r>
            <a:endParaRPr lang="en-US" alt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86200" y="939234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4" grpId="0"/>
      <p:bldP spid="6" grpId="0"/>
      <p:bldP spid="7" grpId="0"/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6413" y="763588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54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535">
            <a:off x="8910638" y="2738438"/>
            <a:ext cx="89535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4188" y="1419225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6713" y="563563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0" y="323850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322263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Picture 24" descr="Dove-02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0" y="1819275"/>
            <a:ext cx="1276350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Picture 5" descr="http://i80.photobucket.com/albums/j177/xangaxinh/divided/z1885273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0" y="5486400"/>
            <a:ext cx="5534025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0" name="WordArt 7"/>
          <p:cNvSpPr>
            <a:spLocks noTextEdit="1"/>
          </p:cNvSpPr>
          <p:nvPr/>
        </p:nvSpPr>
        <p:spPr>
          <a:xfrm>
            <a:off x="2697163" y="2362200"/>
            <a:ext cx="6454775" cy="2928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4000" b="1">
                <a:ln w="19050" cap="flat" cmpd="sng">
                  <a:solidFill>
                    <a:srgbClr val="808080"/>
                  </a:solidFill>
                  <a:prstDash val="dash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Mời các em nghỉ giải lao</a:t>
            </a:r>
            <a:endParaRPr lang="en-US" sz="4000" b="1">
              <a:ln w="19050" cap="flat" cmpd="sng">
                <a:solidFill>
                  <a:srgbClr val="808080"/>
                </a:solidFill>
                <a:prstDash val="dash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1428751" y="5373757"/>
            <a:ext cx="1054100" cy="80168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00"/>
            <a:ext cx="12695923" cy="6915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0924" y="717704"/>
            <a:ext cx="8157477" cy="933589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84" y="246061"/>
            <a:ext cx="1907117" cy="158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990603" y="4303712"/>
            <a:ext cx="1054100" cy="80168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304800" y="1676400"/>
            <a:ext cx="11379200" cy="430887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lIns="0" tIns="0" rIns="0" bIns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chú lợn dưới đây có bao nhiêu tiền?</a:t>
            </a:r>
            <a:endParaRPr lang="vi-VN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A. 	12000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	5400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C. 	8400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33781" y="2133600"/>
            <a:ext cx="6324819" cy="4876800"/>
            <a:chOff x="5715000" y="990600"/>
            <a:chExt cx="6865536" cy="5715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0" t="15585" r="15605" b="12987"/>
            <a:stretch>
              <a:fillRect/>
            </a:stretch>
          </p:blipFill>
          <p:spPr>
            <a:xfrm>
              <a:off x="5715000" y="990600"/>
              <a:ext cx="6865536" cy="5715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8865" y="2484489"/>
              <a:ext cx="1152246" cy="11522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0" b="89861" l="600" r="90000"/>
                      </a14:imgEffect>
                    </a14:imgLayer>
                  </a14:imgProps>
                </a:ext>
              </a:extLst>
            </a:blip>
            <a:srcRect l="1478" t="21602" r="46205" b="30589"/>
            <a:stretch>
              <a:fillRect/>
            </a:stretch>
          </p:blipFill>
          <p:spPr>
            <a:xfrm>
              <a:off x="8995549" y="3823408"/>
              <a:ext cx="1306079" cy="1200702"/>
            </a:xfrm>
            <a:prstGeom prst="rect">
              <a:avLst/>
            </a:prstGeom>
          </p:spPr>
        </p:pic>
        <p:pic>
          <p:nvPicPr>
            <p:cNvPr id="14" name="Picture 13" descr="5000 kenh mat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3757596"/>
              <a:ext cx="1518091" cy="1497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9004" y="2456822"/>
              <a:ext cx="1152246" cy="11522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31934" y="2429154"/>
              <a:ext cx="1152246" cy="115224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0" b="89861" l="600" r="90000"/>
                      </a14:imgEffect>
                    </a14:imgLayer>
                  </a14:imgProps>
                </a:ext>
              </a:extLst>
            </a:blip>
            <a:srcRect l="1478" t="21602" r="46205" b="30589"/>
            <a:stretch>
              <a:fillRect/>
            </a:stretch>
          </p:blipFill>
          <p:spPr>
            <a:xfrm>
              <a:off x="10143421" y="3823408"/>
              <a:ext cx="1306079" cy="12007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  <p:bldP spid="5" grpId="0" autoUpdateAnimBg="0"/>
      <p:bldP spid="1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703"/>
            <a:ext cx="12695923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9603" y="3541712"/>
            <a:ext cx="1054100" cy="80168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715220"/>
            <a:ext cx="8763000" cy="933589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84" y="169861"/>
            <a:ext cx="1907117" cy="158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914400" y="1687195"/>
            <a:ext cx="11480800" cy="467804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 tiền của cái mũ rẻ hơn giá tiền của cái ô là: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4400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4000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2400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13" descr="https://cdn.vungoi.vn/vungoi/1541478148578_6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561570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09800"/>
            <a:ext cx="8862695" cy="1782445"/>
          </a:xfrm>
          <a:prstGeom prst="rect">
            <a:avLst/>
          </a:prstGeom>
          <a:noFill/>
        </p:spPr>
        <p:txBody>
          <a:bodyPr wrap="square" lIns="121637" tIns="60818" rIns="121637" bIns="60818">
            <a:spAutoFit/>
          </a:bodyPr>
          <a:lstStyle/>
          <a:p>
            <a:pPr algn="ctr" defTabSz="1216025"/>
            <a:r>
              <a:rPr lang="en-US" sz="36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cs typeface="Arial" panose="020B0604020202020204"/>
                <a:sym typeface="Arial" panose="020B0604020202020204"/>
              </a:rPr>
              <a:t>Thứ hai ngày 14 tháng 3 năm 2022</a:t>
            </a:r>
            <a:endParaRPr lang="en-US" sz="36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cs typeface="Arial" panose="020B0604020202020204"/>
              <a:sym typeface="Arial" panose="020B0604020202020204"/>
            </a:endParaRPr>
          </a:p>
          <a:p>
            <a:pPr algn="ctr" defTabSz="1216025"/>
            <a:r>
              <a:rPr lang="en-US" sz="36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cs typeface="Arial" panose="020B0604020202020204"/>
                <a:sym typeface="Arial" panose="020B0604020202020204"/>
              </a:rPr>
              <a:t>TOÁN</a:t>
            </a:r>
            <a:endParaRPr lang="en-US" sz="36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cs typeface="Arial" panose="020B0604020202020204"/>
              <a:sym typeface="Arial" panose="020B0604020202020204"/>
            </a:endParaRPr>
          </a:p>
          <a:p>
            <a:pPr algn="ctr" defTabSz="1216025"/>
            <a:r>
              <a:rPr lang="en-US" sz="36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cs typeface="Arial" panose="020B0604020202020204"/>
                <a:sym typeface="Arial" panose="020B0604020202020204"/>
              </a:rPr>
              <a:t>LUYỆN TẬP </a:t>
            </a:r>
            <a:endParaRPr lang="en-US" sz="36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56213" y="990600"/>
            <a:ext cx="6335187" cy="5334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33797" name="Picture 26" descr="Káº¿t quáº£ hÃ¬nh áº£nh cho hÃ¬nh áº£nh chiáº¿c vÃ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13228" r="6248" b="9171"/>
          <a:stretch>
            <a:fillRect/>
          </a:stretch>
        </p:blipFill>
        <p:spPr bwMode="auto">
          <a:xfrm>
            <a:off x="869992" y="1566920"/>
            <a:ext cx="5226049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2017" y="1774825"/>
            <a:ext cx="40640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2303" y="1885949"/>
            <a:ext cx="1993900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95752" y="1873258"/>
            <a:ext cx="1695448" cy="400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5000đồng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0053" y="2336801"/>
            <a:ext cx="1837267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200đồng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3917" y="2819401"/>
            <a:ext cx="1803403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3803" name="Rectangle 5"/>
          <p:cNvSpPr txBox="1">
            <a:spLocks noChangeArrowheads="1"/>
          </p:cNvSpPr>
          <p:nvPr/>
        </p:nvSpPr>
        <p:spPr bwMode="auto">
          <a:xfrm>
            <a:off x="495303" y="1371600"/>
            <a:ext cx="1028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a)</a:t>
            </a:r>
            <a:endParaRPr lang="en-US" altLang="en-US" sz="2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804" name="Picture 26" descr="Káº¿t quáº£ hÃ¬nh áº£nh cho hÃ¬nh áº£nh chiáº¿c vÃ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13228" r="6248" b="9171"/>
          <a:stretch>
            <a:fillRect/>
          </a:stretch>
        </p:blipFill>
        <p:spPr bwMode="auto">
          <a:xfrm>
            <a:off x="6248401" y="1541520"/>
            <a:ext cx="5226051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416801" y="1749425"/>
            <a:ext cx="3829051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806" name="Rectangle 5"/>
          <p:cNvSpPr txBox="1">
            <a:spLocks noChangeArrowheads="1"/>
          </p:cNvSpPr>
          <p:nvPr/>
        </p:nvSpPr>
        <p:spPr bwMode="auto">
          <a:xfrm>
            <a:off x="11430000" y="1441451"/>
            <a:ext cx="103081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b)</a:t>
            </a:r>
            <a:endParaRPr lang="en-US" altLang="en-US" sz="2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54905" y="1774832"/>
            <a:ext cx="1771651" cy="400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400" y="1749425"/>
            <a:ext cx="1843616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58758" y="2266949"/>
            <a:ext cx="2180167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54941" y="2751137"/>
            <a:ext cx="1752599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500đồng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72603" y="2736849"/>
            <a:ext cx="1735668" cy="400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100đồng</a:t>
            </a:r>
            <a:endParaRPr lang="en-US" sz="2000" b="1" dirty="0">
              <a:solidFill>
                <a:srgbClr val="000000"/>
              </a:solidFill>
            </a:endParaRPr>
          </a:p>
        </p:txBody>
      </p:sp>
      <p:grpSp>
        <p:nvGrpSpPr>
          <p:cNvPr id="33812" name="Group 3"/>
          <p:cNvGrpSpPr/>
          <p:nvPr/>
        </p:nvGrpSpPr>
        <p:grpSpPr bwMode="auto">
          <a:xfrm>
            <a:off x="869992" y="4346583"/>
            <a:ext cx="5226049" cy="1936751"/>
            <a:chOff x="518886" y="3984171"/>
            <a:chExt cx="3918857" cy="1937658"/>
          </a:xfrm>
        </p:grpSpPr>
        <p:pic>
          <p:nvPicPr>
            <p:cNvPr id="33827" name="Picture 26" descr="Káº¿t quáº£ hÃ¬nh áº£nh cho hÃ¬nh áº£nh chiáº¿c vÃ­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t="13228" r="6248" b="9171"/>
            <a:stretch>
              <a:fillRect/>
            </a:stretch>
          </p:blipFill>
          <p:spPr bwMode="auto">
            <a:xfrm>
              <a:off x="518886" y="3984171"/>
              <a:ext cx="3918857" cy="1937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1172823" y="4190643"/>
              <a:ext cx="3047471" cy="15247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01393" y="4290703"/>
              <a:ext cx="1495163" cy="400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5000đồng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48932" y="4290703"/>
              <a:ext cx="1265016" cy="400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2000đồng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12503" y="4800529"/>
              <a:ext cx="1484053" cy="400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2000đồng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74328" y="4822764"/>
              <a:ext cx="1239620" cy="400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500đồng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29914" y="5257943"/>
              <a:ext cx="1465007" cy="4002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500đồng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813" name="Group 4"/>
          <p:cNvGrpSpPr/>
          <p:nvPr/>
        </p:nvGrpSpPr>
        <p:grpSpPr bwMode="auto">
          <a:xfrm>
            <a:off x="6254792" y="4119563"/>
            <a:ext cx="5226049" cy="2068512"/>
            <a:chOff x="4720772" y="4127429"/>
            <a:chExt cx="3918857" cy="1937658"/>
          </a:xfrm>
        </p:grpSpPr>
        <p:pic>
          <p:nvPicPr>
            <p:cNvPr id="33820" name="Picture 26" descr="Káº¿t quáº£ hÃ¬nh áº£nh cho hÃ¬nh áº£nh chiáº¿c vÃ­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t="13228" r="6248" b="9171"/>
            <a:stretch>
              <a:fillRect/>
            </a:stretch>
          </p:blipFill>
          <p:spPr bwMode="auto">
            <a:xfrm>
              <a:off x="4720772" y="4127429"/>
              <a:ext cx="3918857" cy="1937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5312806" y="4200295"/>
              <a:ext cx="3047471" cy="15242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044469" y="4337106"/>
              <a:ext cx="1315808" cy="3747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2000đồng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50895" y="4337106"/>
              <a:ext cx="1498341" cy="3747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2000đồng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50895" y="4811483"/>
              <a:ext cx="1484054" cy="3747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500đồng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07958" y="4811483"/>
              <a:ext cx="1276126" cy="3747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5000đồng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88954" y="5315601"/>
              <a:ext cx="1441198" cy="3747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200đồng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3814" name="Rectangle 5"/>
          <p:cNvSpPr txBox="1">
            <a:spLocks noChangeArrowheads="1"/>
          </p:cNvSpPr>
          <p:nvPr/>
        </p:nvSpPr>
        <p:spPr bwMode="auto">
          <a:xfrm>
            <a:off x="419103" y="4386263"/>
            <a:ext cx="1028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c)</a:t>
            </a:r>
            <a:endParaRPr lang="en-US" altLang="en-US" sz="2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5" name="Rectangle 5"/>
          <p:cNvSpPr txBox="1">
            <a:spLocks noChangeArrowheads="1"/>
          </p:cNvSpPr>
          <p:nvPr/>
        </p:nvSpPr>
        <p:spPr bwMode="auto">
          <a:xfrm>
            <a:off x="11389822" y="3930651"/>
            <a:ext cx="10308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d)</a:t>
            </a:r>
            <a:endParaRPr lang="en-US" altLang="en-US" sz="2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Rectangle 5"/>
          <p:cNvSpPr txBox="1">
            <a:spLocks noChangeArrowheads="1"/>
          </p:cNvSpPr>
          <p:nvPr/>
        </p:nvSpPr>
        <p:spPr bwMode="auto">
          <a:xfrm>
            <a:off x="2078568" y="3352800"/>
            <a:ext cx="371263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6300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9" name="Rectangle 5"/>
          <p:cNvSpPr txBox="1">
            <a:spLocks noChangeArrowheads="1"/>
          </p:cNvSpPr>
          <p:nvPr/>
        </p:nvSpPr>
        <p:spPr bwMode="auto">
          <a:xfrm>
            <a:off x="7700436" y="3352800"/>
            <a:ext cx="296756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3600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0" name="Rectangle 5"/>
          <p:cNvSpPr txBox="1">
            <a:spLocks noChangeArrowheads="1"/>
          </p:cNvSpPr>
          <p:nvPr/>
        </p:nvSpPr>
        <p:spPr bwMode="auto">
          <a:xfrm>
            <a:off x="2154806" y="6172200"/>
            <a:ext cx="37126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10 000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1" name="Rectangle 5"/>
          <p:cNvSpPr txBox="1">
            <a:spLocks noChangeArrowheads="1"/>
          </p:cNvSpPr>
          <p:nvPr/>
        </p:nvSpPr>
        <p:spPr bwMode="auto">
          <a:xfrm>
            <a:off x="7895206" y="6096000"/>
            <a:ext cx="46016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d) 9 700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6181" y="381046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43" name="Rectangle 5"/>
          <p:cNvSpPr txBox="1">
            <a:spLocks noChangeArrowheads="1"/>
          </p:cNvSpPr>
          <p:nvPr/>
        </p:nvSpPr>
        <p:spPr bwMode="auto">
          <a:xfrm>
            <a:off x="2133638" y="6172200"/>
            <a:ext cx="37126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10 000 </a:t>
            </a:r>
            <a:r>
              <a:rPr lang="en-US" altLang="en-US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en-US" altLang="en-US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218504" cy="6858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1271865"/>
            <a:ext cx="11734800" cy="49244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74800" y="-838200"/>
            <a:ext cx="924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Thứ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ngày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07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tháng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3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2022</a:t>
            </a:r>
            <a:endParaRPr lang="en-US" alt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24" y="634439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10" name="Picture 9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5"/>
          <a:stretch>
            <a:fillRect/>
          </a:stretch>
        </p:blipFill>
        <p:spPr bwMode="auto">
          <a:xfrm>
            <a:off x="381033" y="1905000"/>
            <a:ext cx="767258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5" b="35715"/>
          <a:stretch>
            <a:fillRect/>
          </a:stretch>
        </p:blipFill>
        <p:spPr bwMode="auto">
          <a:xfrm>
            <a:off x="304833" y="3505200"/>
            <a:ext cx="774878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3" b="3294"/>
          <a:stretch>
            <a:fillRect/>
          </a:stretch>
        </p:blipFill>
        <p:spPr bwMode="auto">
          <a:xfrm>
            <a:off x="236571" y="5105400"/>
            <a:ext cx="78170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1271865"/>
            <a:ext cx="11734800" cy="49244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74800" y="-1447800"/>
            <a:ext cx="924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8" rIns="9142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Thứ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ngày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07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tháng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3 </a:t>
            </a:r>
            <a:r>
              <a:rPr lang="en-US" alt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2022</a:t>
            </a:r>
            <a:endParaRPr lang="en-US" alt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24" y="634439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10" name="Picture 9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5"/>
          <a:stretch>
            <a:fillRect/>
          </a:stretch>
        </p:blipFill>
        <p:spPr bwMode="auto">
          <a:xfrm>
            <a:off x="381033" y="1981200"/>
            <a:ext cx="76725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04903" y="4495800"/>
            <a:ext cx="75057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6" tIns="45718" rIns="91426" bIns="45718" anchor="ctr"/>
          <a:lstStyle/>
          <a:p>
            <a:pPr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</a:t>
            </a:r>
            <a:r>
              <a:rPr lang="en-US" alt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2000đ + 1000đ + 500đ+ 100đ = 3600đ</a:t>
            </a:r>
            <a:endParaRPr lang="en-US" altLang="en-US" sz="28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79503" y="5334000"/>
            <a:ext cx="87503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6" tIns="45718" rIns="91426" bIns="45718" anchor="ctr"/>
          <a:lstStyle/>
          <a:p>
            <a:pPr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2:</a:t>
            </a:r>
            <a:r>
              <a:rPr lang="en-US" alt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1000 đ+ 1000đ + 1000đ + 500đ+ 100đ  =  3600đ</a:t>
            </a:r>
            <a:endParaRPr lang="en-US" altLang="en-US" sz="28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1271865"/>
            <a:ext cx="11734800" cy="49244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24" y="634439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13" name="Picture 12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5" b="35715"/>
          <a:stretch>
            <a:fillRect/>
          </a:stretch>
        </p:blipFill>
        <p:spPr bwMode="auto">
          <a:xfrm>
            <a:off x="533400" y="19812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14503" y="4800600"/>
            <a:ext cx="7429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6" tIns="45718" rIns="91426" bIns="45718" anchor="ctr"/>
          <a:lstStyle/>
          <a:p>
            <a:pPr algn="ctr">
              <a:defRPr/>
            </a:pPr>
            <a:r>
              <a:rPr lang="en-US" altLang="en-US" sz="28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</a:t>
            </a:r>
            <a:r>
              <a:rPr lang="en-US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5000đ + 2000đ + 500đ = 7500đ</a:t>
            </a:r>
            <a:endParaRPr lang="en-US" altLang="en-US" sz="2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5562619"/>
            <a:ext cx="7391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26" tIns="45718" rIns="91426" bIns="45718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5000 + 2000 + 200 + 200 + 100 = 7500 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18504" cy="6858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8600" y="1271865"/>
            <a:ext cx="11734800" cy="49244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24" y="634439"/>
            <a:ext cx="4091184" cy="584775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:    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tập</a:t>
            </a:r>
            <a:endParaRPr lang="en-US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04903" y="4495800"/>
            <a:ext cx="64389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6" tIns="45718" rIns="91426" bIns="45718" anchor="ctr"/>
          <a:lstStyle/>
          <a:p>
            <a:r>
              <a:rPr lang="en-US" altLang="en-US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</a:t>
            </a:r>
            <a:r>
              <a:rPr lang="en-US" alt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2000đ + 1000đ + 100đ = 3100đ</a:t>
            </a:r>
            <a:endParaRPr lang="en-US" altLang="en-US" sz="28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79503" y="5334000"/>
            <a:ext cx="90551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6" tIns="45718" rIns="91426" bIns="45718" anchor="ctr"/>
          <a:lstStyle/>
          <a:p>
            <a:r>
              <a:rPr lang="en-US" altLang="en-US" sz="2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2:</a:t>
            </a:r>
            <a:r>
              <a:rPr lang="en-US" alt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2000đ + 500đ + 500đ + 100đ  =  3100đ</a:t>
            </a:r>
            <a:endParaRPr lang="en-US" altLang="en-US" sz="28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https://img.loigiaihay.com/picture/2018/0522/h159-tr-132-sgk-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3" b="3294"/>
          <a:stretch>
            <a:fillRect/>
          </a:stretch>
        </p:blipFill>
        <p:spPr bwMode="auto">
          <a:xfrm>
            <a:off x="914400" y="1905000"/>
            <a:ext cx="8610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p="http://schemas.openxmlformats.org/presentationml/2006/main">
  <p:tag name="TIMING" val="|1|14.5|15"/>
</p:tagLst>
</file>

<file path=ppt/tags/tag2.xml><?xml version="1.0" encoding="utf-8"?>
<p:tagLst xmlns:p="http://schemas.openxmlformats.org/presentationml/2006/main">
  <p:tag name="TIMING" val="|1.2"/>
</p:tagLst>
</file>

<file path=ppt/tags/tag3.xml><?xml version="1.0" encoding="utf-8"?>
<p:tagLst xmlns:p="http://schemas.openxmlformats.org/presentationml/2006/main">
  <p:tag name="TIMING" val="|1.3|24.4|15.4"/>
</p:tagLst>
</file>

<file path=ppt/tags/tag4.xml><?xml version="1.0" encoding="utf-8"?>
<p:tagLst xmlns:p="http://schemas.openxmlformats.org/presentationml/2006/main">
  <p:tag name="TIMING" val="|1.7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84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84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2254</Words>
  <Application>WPS Presentation</Application>
  <PresentationFormat>Widescreen</PresentationFormat>
  <Paragraphs>227</Paragraphs>
  <Slides>17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Arial</vt:lpstr>
      <vt:lpstr>Tahoma</vt:lpstr>
      <vt:lpstr>Calibri</vt:lpstr>
      <vt:lpstr>Calibri</vt:lpstr>
      <vt:lpstr>HP001 5 hàng</vt:lpstr>
      <vt:lpstr>Yu Gothic UI</vt:lpstr>
      <vt:lpstr>Microsoft YaHei</vt:lpstr>
      <vt:lpstr>Arial Unicode MS</vt:lpstr>
      <vt:lpstr>Office Theme</vt:lpstr>
      <vt:lpstr>3_Office Theme</vt:lpstr>
      <vt:lpstr>1_Default Design</vt:lpstr>
      <vt:lpstr>2_Default Design</vt:lpstr>
      <vt:lpstr>3_Default Design</vt:lpstr>
      <vt:lpstr>4_Default Design</vt:lpstr>
      <vt:lpstr>5_Default Design</vt:lpstr>
      <vt:lpstr>7_Default Design</vt:lpstr>
      <vt:lpstr>6_Default Design</vt:lpstr>
      <vt:lpstr>11_Office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MrsThuy</cp:lastModifiedBy>
  <cp:revision>302</cp:revision>
  <dcterms:created xsi:type="dcterms:W3CDTF">2016-04-04T05:20:00Z</dcterms:created>
  <dcterms:modified xsi:type="dcterms:W3CDTF">2022-03-14T03:30:56Z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EF0A7C524D904816A8C4DE4C6D8B6B84</vt:lpwstr>
  </property>
  <property fmtid="{D5CDD505-2E9C-101B-9397-08002B2CF9AE}" pid="3" name="KSOProductBuildVer">
    <vt:lpwstr>1033-11.2.0.11029</vt:lpwstr>
  </property>
</Properties>
</file>